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828" y="-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CD45264-C684-4B94-86ED-541FCCD7B288}" type="doc">
      <dgm:prSet loTypeId="urn:microsoft.com/office/officeart/2005/8/layout/venn1" loCatId="relationship" qsTypeId="urn:microsoft.com/office/officeart/2005/8/quickstyle/3d2" qsCatId="3D" csTypeId="urn:microsoft.com/office/officeart/2005/8/colors/colorful5" csCatId="colorful" phldr="1"/>
      <dgm:spPr/>
    </dgm:pt>
    <dgm:pt modelId="{D1D85043-0CA1-4920-8DC8-66C786497DB8}">
      <dgm:prSet phldrT="[Text]" custT="1"/>
      <dgm:spPr/>
      <dgm:t>
        <a:bodyPr/>
        <a:lstStyle/>
        <a:p>
          <a:r>
            <a:rPr lang="th-TH" sz="2800" b="1" dirty="0" smtClean="0"/>
            <a:t>เล่ห์เหลี่ยมทางธุรกิจ</a:t>
          </a:r>
          <a:endParaRPr lang="en-US" sz="2800" b="1" dirty="0"/>
        </a:p>
      </dgm:t>
    </dgm:pt>
    <dgm:pt modelId="{E6AEBA21-6285-420D-A66F-529FA9412788}" type="parTrans" cxnId="{C02E2B83-6BB8-475F-8F0F-98A00841E719}">
      <dgm:prSet/>
      <dgm:spPr/>
      <dgm:t>
        <a:bodyPr/>
        <a:lstStyle/>
        <a:p>
          <a:endParaRPr lang="en-US"/>
        </a:p>
      </dgm:t>
    </dgm:pt>
    <dgm:pt modelId="{75CD0056-4CBC-4339-A513-D69EA0CF3891}" type="sibTrans" cxnId="{C02E2B83-6BB8-475F-8F0F-98A00841E719}">
      <dgm:prSet/>
      <dgm:spPr/>
      <dgm:t>
        <a:bodyPr/>
        <a:lstStyle/>
        <a:p>
          <a:endParaRPr lang="en-US"/>
        </a:p>
      </dgm:t>
    </dgm:pt>
    <dgm:pt modelId="{F09E13A8-D329-4DC3-B2DB-5371236B789C}">
      <dgm:prSet phldrT="[Text]" custT="1"/>
      <dgm:spPr/>
      <dgm:t>
        <a:bodyPr/>
        <a:lstStyle/>
        <a:p>
          <a:r>
            <a:rPr lang="th-TH" sz="2400" b="1" dirty="0" smtClean="0"/>
            <a:t>ประสิทธิ</a:t>
          </a:r>
        </a:p>
        <a:p>
          <a:r>
            <a:rPr lang="th-TH" sz="2400" b="1" dirty="0" smtClean="0"/>
            <a:t>ภาพ กม./ กลไกภาครัฐ</a:t>
          </a:r>
          <a:endParaRPr lang="en-US" sz="2400" b="1" dirty="0"/>
        </a:p>
      </dgm:t>
    </dgm:pt>
    <dgm:pt modelId="{BE94F5D3-B0AE-4C73-9064-65BC05174772}" type="parTrans" cxnId="{9713B2BA-10DF-4AFA-AF67-77E4AF95BC9C}">
      <dgm:prSet/>
      <dgm:spPr/>
      <dgm:t>
        <a:bodyPr/>
        <a:lstStyle/>
        <a:p>
          <a:endParaRPr lang="en-US"/>
        </a:p>
      </dgm:t>
    </dgm:pt>
    <dgm:pt modelId="{1E523FEA-20EA-4817-B732-01F45F3EEE85}" type="sibTrans" cxnId="{9713B2BA-10DF-4AFA-AF67-77E4AF95BC9C}">
      <dgm:prSet/>
      <dgm:spPr/>
      <dgm:t>
        <a:bodyPr/>
        <a:lstStyle/>
        <a:p>
          <a:endParaRPr lang="en-US"/>
        </a:p>
      </dgm:t>
    </dgm:pt>
    <dgm:pt modelId="{6A39B0BF-BED6-49FC-B7EC-FB7A3DABB89A}">
      <dgm:prSet phldrT="[Text]" custT="1"/>
      <dgm:spPr/>
      <dgm:t>
        <a:bodyPr/>
        <a:lstStyle/>
        <a:p>
          <a:r>
            <a:rPr lang="th-TH" sz="2400" b="1" dirty="0" smtClean="0"/>
            <a:t>สื่อและการสื่อสารการตลาดที่ขาดจริยธรรม</a:t>
          </a:r>
          <a:endParaRPr lang="en-US" sz="2400" b="1" dirty="0"/>
        </a:p>
      </dgm:t>
    </dgm:pt>
    <dgm:pt modelId="{D7A4B9F7-9879-4FE6-8217-D5AE4364EE10}" type="parTrans" cxnId="{CF5EC3AF-0100-4F45-9679-FD6A62FEF3BB}">
      <dgm:prSet/>
      <dgm:spPr/>
      <dgm:t>
        <a:bodyPr/>
        <a:lstStyle/>
        <a:p>
          <a:endParaRPr lang="en-US"/>
        </a:p>
      </dgm:t>
    </dgm:pt>
    <dgm:pt modelId="{A37459C9-5908-4B9A-B1B4-FBB3CC66BD96}" type="sibTrans" cxnId="{CF5EC3AF-0100-4F45-9679-FD6A62FEF3BB}">
      <dgm:prSet/>
      <dgm:spPr/>
      <dgm:t>
        <a:bodyPr/>
        <a:lstStyle/>
        <a:p>
          <a:endParaRPr lang="en-US"/>
        </a:p>
      </dgm:t>
    </dgm:pt>
    <dgm:pt modelId="{31EE87EA-7266-4F97-942F-9AEE8688C2D3}">
      <dgm:prSet phldrT="[Text]" custT="1"/>
      <dgm:spPr/>
      <dgm:t>
        <a:bodyPr/>
        <a:lstStyle/>
        <a:p>
          <a:r>
            <a:rPr lang="th-TH" sz="2400" b="1" dirty="0" smtClean="0"/>
            <a:t>ค่านิยมสวย /รวย</a:t>
          </a:r>
          <a:endParaRPr lang="en-US" sz="2400" b="1" dirty="0"/>
        </a:p>
      </dgm:t>
    </dgm:pt>
    <dgm:pt modelId="{3D71B77F-420F-4D38-9AFD-E943ADE1B8EB}" type="parTrans" cxnId="{60520D02-E8A3-4523-BB5C-DB6A601B9D3B}">
      <dgm:prSet/>
      <dgm:spPr/>
      <dgm:t>
        <a:bodyPr/>
        <a:lstStyle/>
        <a:p>
          <a:endParaRPr lang="en-US"/>
        </a:p>
      </dgm:t>
    </dgm:pt>
    <dgm:pt modelId="{FF905F5B-4AE4-4F9D-81C4-4216C061A2F1}" type="sibTrans" cxnId="{60520D02-E8A3-4523-BB5C-DB6A601B9D3B}">
      <dgm:prSet/>
      <dgm:spPr/>
      <dgm:t>
        <a:bodyPr/>
        <a:lstStyle/>
        <a:p>
          <a:endParaRPr lang="en-US"/>
        </a:p>
      </dgm:t>
    </dgm:pt>
    <dgm:pt modelId="{3E64CA6A-BC1A-4766-BDEA-113F857561CC}" type="pres">
      <dgm:prSet presAssocID="{1CD45264-C684-4B94-86ED-541FCCD7B288}" presName="compositeShape" presStyleCnt="0">
        <dgm:presLayoutVars>
          <dgm:chMax val="7"/>
          <dgm:dir/>
          <dgm:resizeHandles val="exact"/>
        </dgm:presLayoutVars>
      </dgm:prSet>
      <dgm:spPr/>
    </dgm:pt>
    <dgm:pt modelId="{5E24D853-29D7-44CB-ACAE-9FC7E5F76F15}" type="pres">
      <dgm:prSet presAssocID="{D1D85043-0CA1-4920-8DC8-66C786497DB8}" presName="circ1" presStyleLbl="vennNode1" presStyleIdx="0" presStyleCnt="4"/>
      <dgm:spPr/>
      <dgm:t>
        <a:bodyPr/>
        <a:lstStyle/>
        <a:p>
          <a:endParaRPr lang="en-US"/>
        </a:p>
      </dgm:t>
    </dgm:pt>
    <dgm:pt modelId="{53E1F74B-3ABE-4AC5-B7C3-E0FA179E6DEC}" type="pres">
      <dgm:prSet presAssocID="{D1D85043-0CA1-4920-8DC8-66C786497DB8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46AC5D-8117-4655-A0ED-82B7702181DD}" type="pres">
      <dgm:prSet presAssocID="{F09E13A8-D329-4DC3-B2DB-5371236B789C}" presName="circ2" presStyleLbl="vennNode1" presStyleIdx="1" presStyleCnt="4"/>
      <dgm:spPr/>
      <dgm:t>
        <a:bodyPr/>
        <a:lstStyle/>
        <a:p>
          <a:endParaRPr lang="en-US"/>
        </a:p>
      </dgm:t>
    </dgm:pt>
    <dgm:pt modelId="{50A7D89F-D453-4521-A68D-80CFA21EF971}" type="pres">
      <dgm:prSet presAssocID="{F09E13A8-D329-4DC3-B2DB-5371236B789C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6C33302-0DF1-4353-889D-45C662884AB7}" type="pres">
      <dgm:prSet presAssocID="{6A39B0BF-BED6-49FC-B7EC-FB7A3DABB89A}" presName="circ3" presStyleLbl="vennNode1" presStyleIdx="2" presStyleCnt="4" custLinFactNeighborX="-657" custLinFactNeighborY="-328"/>
      <dgm:spPr/>
      <dgm:t>
        <a:bodyPr/>
        <a:lstStyle/>
        <a:p>
          <a:endParaRPr lang="en-US"/>
        </a:p>
      </dgm:t>
    </dgm:pt>
    <dgm:pt modelId="{CD611020-1BBD-49F9-B351-EC95EDCD506B}" type="pres">
      <dgm:prSet presAssocID="{6A39B0BF-BED6-49FC-B7EC-FB7A3DABB89A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72B9247-5F1F-4A55-BEA9-246C06A6E1E6}" type="pres">
      <dgm:prSet presAssocID="{31EE87EA-7266-4F97-942F-9AEE8688C2D3}" presName="circ4" presStyleLbl="vennNode1" presStyleIdx="3" presStyleCnt="4"/>
      <dgm:spPr/>
      <dgm:t>
        <a:bodyPr/>
        <a:lstStyle/>
        <a:p>
          <a:endParaRPr lang="en-US"/>
        </a:p>
      </dgm:t>
    </dgm:pt>
    <dgm:pt modelId="{BCF552AD-8E81-4B96-A7E6-0690FAAAA0DB}" type="pres">
      <dgm:prSet presAssocID="{31EE87EA-7266-4F97-942F-9AEE8688C2D3}" presName="circ4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31B24A1-57CD-4830-BBAC-3E25DA000B60}" type="presOf" srcId="{F09E13A8-D329-4DC3-B2DB-5371236B789C}" destId="{50A7D89F-D453-4521-A68D-80CFA21EF971}" srcOrd="1" destOrd="0" presId="urn:microsoft.com/office/officeart/2005/8/layout/venn1"/>
    <dgm:cxn modelId="{60520D02-E8A3-4523-BB5C-DB6A601B9D3B}" srcId="{1CD45264-C684-4B94-86ED-541FCCD7B288}" destId="{31EE87EA-7266-4F97-942F-9AEE8688C2D3}" srcOrd="3" destOrd="0" parTransId="{3D71B77F-420F-4D38-9AFD-E943ADE1B8EB}" sibTransId="{FF905F5B-4AE4-4F9D-81C4-4216C061A2F1}"/>
    <dgm:cxn modelId="{CF5EC3AF-0100-4F45-9679-FD6A62FEF3BB}" srcId="{1CD45264-C684-4B94-86ED-541FCCD7B288}" destId="{6A39B0BF-BED6-49FC-B7EC-FB7A3DABB89A}" srcOrd="2" destOrd="0" parTransId="{D7A4B9F7-9879-4FE6-8217-D5AE4364EE10}" sibTransId="{A37459C9-5908-4B9A-B1B4-FBB3CC66BD96}"/>
    <dgm:cxn modelId="{23E9B496-A09D-4D2B-8344-C7FAC64FE95A}" type="presOf" srcId="{D1D85043-0CA1-4920-8DC8-66C786497DB8}" destId="{53E1F74B-3ABE-4AC5-B7C3-E0FA179E6DEC}" srcOrd="1" destOrd="0" presId="urn:microsoft.com/office/officeart/2005/8/layout/venn1"/>
    <dgm:cxn modelId="{9B35F4C6-0B4C-4C1E-8CC7-28F2F4A0E772}" type="presOf" srcId="{31EE87EA-7266-4F97-942F-9AEE8688C2D3}" destId="{BCF552AD-8E81-4B96-A7E6-0690FAAAA0DB}" srcOrd="1" destOrd="0" presId="urn:microsoft.com/office/officeart/2005/8/layout/venn1"/>
    <dgm:cxn modelId="{9E22C759-F1AD-4D48-AD53-5DA97C474D0D}" type="presOf" srcId="{1CD45264-C684-4B94-86ED-541FCCD7B288}" destId="{3E64CA6A-BC1A-4766-BDEA-113F857561CC}" srcOrd="0" destOrd="0" presId="urn:microsoft.com/office/officeart/2005/8/layout/venn1"/>
    <dgm:cxn modelId="{C02E2B83-6BB8-475F-8F0F-98A00841E719}" srcId="{1CD45264-C684-4B94-86ED-541FCCD7B288}" destId="{D1D85043-0CA1-4920-8DC8-66C786497DB8}" srcOrd="0" destOrd="0" parTransId="{E6AEBA21-6285-420D-A66F-529FA9412788}" sibTransId="{75CD0056-4CBC-4339-A513-D69EA0CF3891}"/>
    <dgm:cxn modelId="{16A0A111-4088-4222-9936-590882E95906}" type="presOf" srcId="{D1D85043-0CA1-4920-8DC8-66C786497DB8}" destId="{5E24D853-29D7-44CB-ACAE-9FC7E5F76F15}" srcOrd="0" destOrd="0" presId="urn:microsoft.com/office/officeart/2005/8/layout/venn1"/>
    <dgm:cxn modelId="{9713B2BA-10DF-4AFA-AF67-77E4AF95BC9C}" srcId="{1CD45264-C684-4B94-86ED-541FCCD7B288}" destId="{F09E13A8-D329-4DC3-B2DB-5371236B789C}" srcOrd="1" destOrd="0" parTransId="{BE94F5D3-B0AE-4C73-9064-65BC05174772}" sibTransId="{1E523FEA-20EA-4817-B732-01F45F3EEE85}"/>
    <dgm:cxn modelId="{1FC492D9-DF74-4490-9794-C2427BECF021}" type="presOf" srcId="{6A39B0BF-BED6-49FC-B7EC-FB7A3DABB89A}" destId="{E6C33302-0DF1-4353-889D-45C662884AB7}" srcOrd="0" destOrd="0" presId="urn:microsoft.com/office/officeart/2005/8/layout/venn1"/>
    <dgm:cxn modelId="{7A9FB0D4-8B2D-481F-88DC-0975B23B70F6}" type="presOf" srcId="{F09E13A8-D329-4DC3-B2DB-5371236B789C}" destId="{BE46AC5D-8117-4655-A0ED-82B7702181DD}" srcOrd="0" destOrd="0" presId="urn:microsoft.com/office/officeart/2005/8/layout/venn1"/>
    <dgm:cxn modelId="{E44E6373-7218-42CF-89CB-3FA814DE6367}" type="presOf" srcId="{6A39B0BF-BED6-49FC-B7EC-FB7A3DABB89A}" destId="{CD611020-1BBD-49F9-B351-EC95EDCD506B}" srcOrd="1" destOrd="0" presId="urn:microsoft.com/office/officeart/2005/8/layout/venn1"/>
    <dgm:cxn modelId="{BA0CFCDC-95B2-418D-965C-97980DF73B3F}" type="presOf" srcId="{31EE87EA-7266-4F97-942F-9AEE8688C2D3}" destId="{972B9247-5F1F-4A55-BEA9-246C06A6E1E6}" srcOrd="0" destOrd="0" presId="urn:microsoft.com/office/officeart/2005/8/layout/venn1"/>
    <dgm:cxn modelId="{87266EF9-257D-450C-BF31-D4EB46036D77}" type="presParOf" srcId="{3E64CA6A-BC1A-4766-BDEA-113F857561CC}" destId="{5E24D853-29D7-44CB-ACAE-9FC7E5F76F15}" srcOrd="0" destOrd="0" presId="urn:microsoft.com/office/officeart/2005/8/layout/venn1"/>
    <dgm:cxn modelId="{7806D477-8604-4828-8DE9-582A4E8EB78C}" type="presParOf" srcId="{3E64CA6A-BC1A-4766-BDEA-113F857561CC}" destId="{53E1F74B-3ABE-4AC5-B7C3-E0FA179E6DEC}" srcOrd="1" destOrd="0" presId="urn:microsoft.com/office/officeart/2005/8/layout/venn1"/>
    <dgm:cxn modelId="{2552649D-FDEB-4C68-90DF-64400AFF4FBA}" type="presParOf" srcId="{3E64CA6A-BC1A-4766-BDEA-113F857561CC}" destId="{BE46AC5D-8117-4655-A0ED-82B7702181DD}" srcOrd="2" destOrd="0" presId="urn:microsoft.com/office/officeart/2005/8/layout/venn1"/>
    <dgm:cxn modelId="{B6489C4D-96DD-4B74-BAD0-B065103558EA}" type="presParOf" srcId="{3E64CA6A-BC1A-4766-BDEA-113F857561CC}" destId="{50A7D89F-D453-4521-A68D-80CFA21EF971}" srcOrd="3" destOrd="0" presId="urn:microsoft.com/office/officeart/2005/8/layout/venn1"/>
    <dgm:cxn modelId="{E06ED2DC-5E67-4726-BD0A-CBCDAA31B854}" type="presParOf" srcId="{3E64CA6A-BC1A-4766-BDEA-113F857561CC}" destId="{E6C33302-0DF1-4353-889D-45C662884AB7}" srcOrd="4" destOrd="0" presId="urn:microsoft.com/office/officeart/2005/8/layout/venn1"/>
    <dgm:cxn modelId="{7D2FB15A-C1AD-42AD-9729-4728DC0CFD49}" type="presParOf" srcId="{3E64CA6A-BC1A-4766-BDEA-113F857561CC}" destId="{CD611020-1BBD-49F9-B351-EC95EDCD506B}" srcOrd="5" destOrd="0" presId="urn:microsoft.com/office/officeart/2005/8/layout/venn1"/>
    <dgm:cxn modelId="{97A4F877-A67A-4D84-AC91-99738E338941}" type="presParOf" srcId="{3E64CA6A-BC1A-4766-BDEA-113F857561CC}" destId="{972B9247-5F1F-4A55-BEA9-246C06A6E1E6}" srcOrd="6" destOrd="0" presId="urn:microsoft.com/office/officeart/2005/8/layout/venn1"/>
    <dgm:cxn modelId="{898A3836-B091-4305-99DB-1C68911F580E}" type="presParOf" srcId="{3E64CA6A-BC1A-4766-BDEA-113F857561CC}" destId="{BCF552AD-8E81-4B96-A7E6-0690FAAAA0DB}" srcOrd="7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24D853-29D7-44CB-ACAE-9FC7E5F76F15}">
      <dsp:nvSpPr>
        <dsp:cNvPr id="0" name=""/>
        <dsp:cNvSpPr/>
      </dsp:nvSpPr>
      <dsp:spPr>
        <a:xfrm>
          <a:off x="1998980" y="52070"/>
          <a:ext cx="2707640" cy="2707640"/>
        </a:xfrm>
        <a:prstGeom prst="ellipse">
          <a:avLst/>
        </a:prstGeom>
        <a:gradFill rotWithShape="0">
          <a:gsLst>
            <a:gs pos="0">
              <a:schemeClr val="accent5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2800" b="1" kern="1200" dirty="0" smtClean="0"/>
            <a:t>เล่ห์เหลี่ยมทางธุรกิจ</a:t>
          </a:r>
          <a:endParaRPr lang="en-US" sz="2800" b="1" kern="1200" dirty="0"/>
        </a:p>
      </dsp:txBody>
      <dsp:txXfrm>
        <a:off x="2311400" y="416560"/>
        <a:ext cx="2082800" cy="859155"/>
      </dsp:txXfrm>
    </dsp:sp>
    <dsp:sp modelId="{BE46AC5D-8117-4655-A0ED-82B7702181DD}">
      <dsp:nvSpPr>
        <dsp:cNvPr id="0" name=""/>
        <dsp:cNvSpPr/>
      </dsp:nvSpPr>
      <dsp:spPr>
        <a:xfrm>
          <a:off x="3196590" y="1249680"/>
          <a:ext cx="2707640" cy="2707640"/>
        </a:xfrm>
        <a:prstGeom prst="ellipse">
          <a:avLst/>
        </a:prstGeom>
        <a:gradFill rotWithShape="0">
          <a:gsLst>
            <a:gs pos="0">
              <a:schemeClr val="accent5">
                <a:alpha val="50000"/>
                <a:hueOff val="-3311292"/>
                <a:satOff val="13270"/>
                <a:lumOff val="2876"/>
                <a:alphaOff val="0"/>
                <a:shade val="51000"/>
                <a:satMod val="130000"/>
              </a:schemeClr>
            </a:gs>
            <a:gs pos="80000">
              <a:schemeClr val="accent5">
                <a:alpha val="50000"/>
                <a:hueOff val="-3311292"/>
                <a:satOff val="13270"/>
                <a:lumOff val="2876"/>
                <a:alphaOff val="0"/>
                <a:shade val="93000"/>
                <a:satMod val="130000"/>
              </a:schemeClr>
            </a:gs>
            <a:gs pos="100000">
              <a:schemeClr val="accent5">
                <a:alpha val="50000"/>
                <a:hueOff val="-3311292"/>
                <a:satOff val="13270"/>
                <a:lumOff val="287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2400" b="1" kern="1200" dirty="0" smtClean="0"/>
            <a:t>ประสิทธิ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2400" b="1" kern="1200" dirty="0" smtClean="0"/>
            <a:t>ภาพ กม./ กลไกภาครัฐ</a:t>
          </a:r>
          <a:endParaRPr lang="en-US" sz="2400" b="1" kern="1200" dirty="0"/>
        </a:p>
      </dsp:txBody>
      <dsp:txXfrm>
        <a:off x="4654550" y="1562100"/>
        <a:ext cx="1041400" cy="2082800"/>
      </dsp:txXfrm>
    </dsp:sp>
    <dsp:sp modelId="{E6C33302-0DF1-4353-889D-45C662884AB7}">
      <dsp:nvSpPr>
        <dsp:cNvPr id="0" name=""/>
        <dsp:cNvSpPr/>
      </dsp:nvSpPr>
      <dsp:spPr>
        <a:xfrm>
          <a:off x="1981190" y="2438408"/>
          <a:ext cx="2707640" cy="2707640"/>
        </a:xfrm>
        <a:prstGeom prst="ellipse">
          <a:avLst/>
        </a:prstGeom>
        <a:gradFill rotWithShape="0">
          <a:gsLst>
            <a:gs pos="0">
              <a:schemeClr val="accent5">
                <a:alpha val="50000"/>
                <a:hueOff val="-6622584"/>
                <a:satOff val="26541"/>
                <a:lumOff val="5752"/>
                <a:alphaOff val="0"/>
                <a:shade val="51000"/>
                <a:satMod val="130000"/>
              </a:schemeClr>
            </a:gs>
            <a:gs pos="80000">
              <a:schemeClr val="accent5">
                <a:alpha val="50000"/>
                <a:hueOff val="-6622584"/>
                <a:satOff val="26541"/>
                <a:lumOff val="5752"/>
                <a:alphaOff val="0"/>
                <a:shade val="93000"/>
                <a:satMod val="130000"/>
              </a:schemeClr>
            </a:gs>
            <a:gs pos="100000">
              <a:schemeClr val="accent5">
                <a:alpha val="50000"/>
                <a:hueOff val="-6622584"/>
                <a:satOff val="26541"/>
                <a:lumOff val="575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2400" b="1" kern="1200" dirty="0" smtClean="0"/>
            <a:t>สื่อและการสื่อสารการตลาดที่ขาดจริยธรรม</a:t>
          </a:r>
          <a:endParaRPr lang="en-US" sz="2400" b="1" kern="1200" dirty="0"/>
        </a:p>
      </dsp:txBody>
      <dsp:txXfrm>
        <a:off x="2293610" y="3922403"/>
        <a:ext cx="2082800" cy="859155"/>
      </dsp:txXfrm>
    </dsp:sp>
    <dsp:sp modelId="{972B9247-5F1F-4A55-BEA9-246C06A6E1E6}">
      <dsp:nvSpPr>
        <dsp:cNvPr id="0" name=""/>
        <dsp:cNvSpPr/>
      </dsp:nvSpPr>
      <dsp:spPr>
        <a:xfrm>
          <a:off x="801370" y="1249680"/>
          <a:ext cx="2707640" cy="2707640"/>
        </a:xfrm>
        <a:prstGeom prst="ellipse">
          <a:avLst/>
        </a:prstGeom>
        <a:gradFill rotWithShape="0">
          <a:gsLst>
            <a:gs pos="0">
              <a:schemeClr val="accent5">
                <a:alpha val="50000"/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alpha val="50000"/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alpha val="50000"/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2400" b="1" kern="1200" dirty="0" smtClean="0"/>
            <a:t>ค่านิยมสวย /รวย</a:t>
          </a:r>
          <a:endParaRPr lang="en-US" sz="2400" b="1" kern="1200" dirty="0"/>
        </a:p>
      </dsp:txBody>
      <dsp:txXfrm>
        <a:off x="1009650" y="1562100"/>
        <a:ext cx="1041400" cy="20828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AF683-876D-4757-AE32-CF1EFB992293}" type="datetimeFigureOut">
              <a:rPr lang="en-US" smtClean="0"/>
              <a:t>6/4/2018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081C-8B78-43B2-B2D6-9214363A4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631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AF683-876D-4757-AE32-CF1EFB992293}" type="datetimeFigureOut">
              <a:rPr lang="en-US" smtClean="0"/>
              <a:t>6/4/2018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081C-8B78-43B2-B2D6-9214363A4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341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AF683-876D-4757-AE32-CF1EFB992293}" type="datetimeFigureOut">
              <a:rPr lang="en-US" smtClean="0"/>
              <a:t>6/4/2018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081C-8B78-43B2-B2D6-9214363A4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322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AF683-876D-4757-AE32-CF1EFB992293}" type="datetimeFigureOut">
              <a:rPr lang="en-US" smtClean="0"/>
              <a:t>6/4/2018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081C-8B78-43B2-B2D6-9214363A4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284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AF683-876D-4757-AE32-CF1EFB992293}" type="datetimeFigureOut">
              <a:rPr lang="en-US" smtClean="0"/>
              <a:t>6/4/2018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081C-8B78-43B2-B2D6-9214363A4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569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AF683-876D-4757-AE32-CF1EFB992293}" type="datetimeFigureOut">
              <a:rPr lang="en-US" smtClean="0"/>
              <a:t>6/4/2018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081C-8B78-43B2-B2D6-9214363A4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6611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AF683-876D-4757-AE32-CF1EFB992293}" type="datetimeFigureOut">
              <a:rPr lang="en-US" smtClean="0"/>
              <a:t>6/4/2018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081C-8B78-43B2-B2D6-9214363A4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1489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AF683-876D-4757-AE32-CF1EFB992293}" type="datetimeFigureOut">
              <a:rPr lang="en-US" smtClean="0"/>
              <a:t>6/4/2018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081C-8B78-43B2-B2D6-9214363A4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123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AF683-876D-4757-AE32-CF1EFB992293}" type="datetimeFigureOut">
              <a:rPr lang="en-US" smtClean="0"/>
              <a:t>6/4/2018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081C-8B78-43B2-B2D6-9214363A4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294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AF683-876D-4757-AE32-CF1EFB992293}" type="datetimeFigureOut">
              <a:rPr lang="en-US" smtClean="0"/>
              <a:t>6/4/2018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081C-8B78-43B2-B2D6-9214363A4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961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AF683-876D-4757-AE32-CF1EFB992293}" type="datetimeFigureOut">
              <a:rPr lang="en-US" smtClean="0"/>
              <a:t>6/4/2018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8A081C-8B78-43B2-B2D6-9214363A4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064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AF683-876D-4757-AE32-CF1EFB992293}" type="datetimeFigureOut">
              <a:rPr lang="en-US" smtClean="0"/>
              <a:t>6/4/2018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8A081C-8B78-43B2-B2D6-9214363A42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8267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846723287"/>
              </p:ext>
            </p:extLst>
          </p:nvPr>
        </p:nvGraphicFramePr>
        <p:xfrm>
          <a:off x="-228600" y="1228397"/>
          <a:ext cx="6705600" cy="5207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Right Brace 5"/>
          <p:cNvSpPr/>
          <p:nvPr/>
        </p:nvSpPr>
        <p:spPr>
          <a:xfrm>
            <a:off x="5791200" y="1219200"/>
            <a:ext cx="838200" cy="5029200"/>
          </a:xfrm>
          <a:prstGeom prst="rightBrace">
            <a:avLst>
              <a:gd name="adj1" fmla="val 15371"/>
              <a:gd name="adj2" fmla="val 49738"/>
            </a:avLst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703142" y="2151726"/>
            <a:ext cx="2271252" cy="255454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th-TH" sz="3200" b="1" dirty="0" smtClean="0"/>
              <a:t>กำหนดประเด็นและวิธีการสื่อสารที่น่าสนใจ ขายได้ นำไปสู่การเปลี่ยนแปลง</a:t>
            </a:r>
            <a:endParaRPr lang="en-US" sz="32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-76200" y="0"/>
            <a:ext cx="9372600" cy="70788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th-TH" sz="4000" b="1" dirty="0" smtClean="0"/>
              <a:t>จากกรณีเมจิกสกิน  จากสื่อเห็นอะไรสู่สื่อต้องทำอย่างไร</a:t>
            </a:r>
            <a:endParaRPr lang="en-US" sz="4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855110" y="6248400"/>
            <a:ext cx="3200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000" dirty="0" smtClean="0"/>
              <a:t>ผศ.ดร.เอื้อจิต  วิโรจน์ไตรรัตน์</a:t>
            </a:r>
          </a:p>
          <a:p>
            <a:pPr algn="ctr"/>
            <a:r>
              <a:rPr lang="en-US" sz="2000" dirty="0" smtClean="0"/>
              <a:t>4   </a:t>
            </a:r>
            <a:r>
              <a:rPr lang="th-TH" sz="2000" dirty="0" smtClean="0"/>
              <a:t>มิ.ย. </a:t>
            </a:r>
            <a:r>
              <a:rPr lang="en-US" sz="2000" dirty="0" smtClean="0"/>
              <a:t>61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46621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59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spali</dc:creator>
  <cp:lastModifiedBy>spali</cp:lastModifiedBy>
  <cp:revision>5</cp:revision>
  <dcterms:created xsi:type="dcterms:W3CDTF">2018-06-04T02:39:30Z</dcterms:created>
  <dcterms:modified xsi:type="dcterms:W3CDTF">2018-06-04T05:24:07Z</dcterms:modified>
</cp:coreProperties>
</file>